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1" r:id="rId2"/>
  </p:sldIdLst>
  <p:sldSz cx="49377600" cy="38404800"/>
  <p:notesSz cx="7010400" cy="9296400"/>
  <p:defaultTextStyle>
    <a:defPPr>
      <a:defRPr lang="en-US"/>
    </a:defPPr>
    <a:lvl1pPr algn="l" defTabSz="5014913" rtl="0" fontAlgn="base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2506663" indent="-2049463" algn="l" defTabSz="5014913" rtl="0" fontAlgn="base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5014913" indent="-4100513" algn="l" defTabSz="5014913" rtl="0" fontAlgn="base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7523163" indent="-6151563" algn="l" defTabSz="5014913" rtl="0" fontAlgn="base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0031413" indent="-8202613" algn="l" defTabSz="5014913" rtl="0" fontAlgn="base">
      <a:spcBef>
        <a:spcPct val="0"/>
      </a:spcBef>
      <a:spcAft>
        <a:spcPct val="0"/>
      </a:spcAft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99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D27"/>
    <a:srgbClr val="281B53"/>
    <a:srgbClr val="FFFFFF"/>
    <a:srgbClr val="381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55" autoAdjust="0"/>
    <p:restoredTop sz="86344" autoAdjust="0"/>
  </p:normalViewPr>
  <p:slideViewPr>
    <p:cSldViewPr>
      <p:cViewPr>
        <p:scale>
          <a:sx n="33" d="100"/>
          <a:sy n="33" d="100"/>
        </p:scale>
        <p:origin x="-2064" y="-792"/>
      </p:cViewPr>
      <p:guideLst>
        <p:guide orient="horz" pos="12096"/>
        <p:guide pos="15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l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r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0B7B486-BED4-400B-B9DA-C80066BFFF5C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l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r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E64E7D-1BB5-4F46-B88C-5917A85C1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73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4" tIns="46587" rIns="93174" bIns="46587" rtlCol="0"/>
          <a:lstStyle>
            <a:lvl1pPr algn="l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4" tIns="46587" rIns="93174" bIns="46587" rtlCol="0"/>
          <a:lstStyle>
            <a:lvl1pPr algn="r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CCED470-BE10-4ED3-B514-0D349C0811D9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5238" y="696913"/>
            <a:ext cx="44799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7" rIns="93174" bIns="4658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4" tIns="46587" rIns="93174" bIns="4658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4" tIns="46587" rIns="93174" bIns="46587" rtlCol="0" anchor="b"/>
          <a:lstStyle>
            <a:lvl1pPr algn="l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4" tIns="46587" rIns="93174" bIns="46587" rtlCol="0" anchor="b"/>
          <a:lstStyle>
            <a:lvl1pPr algn="r" defTabSz="501596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C1C62C9-CDF4-482A-83C5-B8DDC6019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7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014913" rtl="0" eaLnBrk="0" fontAlgn="base" hangingPunct="0">
      <a:spcBef>
        <a:spcPct val="30000"/>
      </a:spcBef>
      <a:spcAft>
        <a:spcPct val="0"/>
      </a:spcAft>
      <a:defRPr sz="66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2506663" algn="l" defTabSz="5014913" rtl="0" eaLnBrk="0" fontAlgn="base" hangingPunct="0">
      <a:spcBef>
        <a:spcPct val="30000"/>
      </a:spcBef>
      <a:spcAft>
        <a:spcPct val="0"/>
      </a:spcAft>
      <a:defRPr sz="66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5014913" algn="l" defTabSz="5014913" rtl="0" eaLnBrk="0" fontAlgn="base" hangingPunct="0">
      <a:spcBef>
        <a:spcPct val="30000"/>
      </a:spcBef>
      <a:spcAft>
        <a:spcPct val="0"/>
      </a:spcAft>
      <a:defRPr sz="66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7523163" algn="l" defTabSz="5014913" rtl="0" eaLnBrk="0" fontAlgn="base" hangingPunct="0">
      <a:spcBef>
        <a:spcPct val="30000"/>
      </a:spcBef>
      <a:spcAft>
        <a:spcPct val="0"/>
      </a:spcAft>
      <a:defRPr sz="66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0031413" algn="l" defTabSz="5014913" rtl="0" eaLnBrk="0" fontAlgn="base" hangingPunct="0">
      <a:spcBef>
        <a:spcPct val="30000"/>
      </a:spcBef>
      <a:spcAft>
        <a:spcPct val="0"/>
      </a:spcAft>
      <a:defRPr sz="66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12540310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5016124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014750" fontAlgn="base">
              <a:spcBef>
                <a:spcPct val="0"/>
              </a:spcBef>
              <a:spcAft>
                <a:spcPct val="0"/>
              </a:spcAft>
              <a:defRPr/>
            </a:pPr>
            <a:fld id="{6079F16B-CC9E-4967-AB06-8AEAECA29E03}" type="slidenum">
              <a:rPr lang="en-US"/>
              <a:pPr defTabSz="501475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1930383"/>
            <a:ext cx="41970960" cy="8232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21762720"/>
            <a:ext cx="34564320" cy="9814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0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01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524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0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540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048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06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BC9E5-B220-4EC0-9ABE-B268C5E87E45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34325-E194-4334-A15E-CA0A09F60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1F09-30ED-4E71-964F-9FE90D1B1CDE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8F51E-41FC-47AA-AFD6-0FE05311A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798760" y="1537976"/>
            <a:ext cx="11109960" cy="327685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8880" y="1537976"/>
            <a:ext cx="32506920" cy="327685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208A7-3264-45A2-AF93-A7E9139E71D9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401D-F291-42F9-905C-3773E6B02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02E1-617A-41DB-A7E4-3D74D40C91CD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602C7-B38D-4CEA-B1E9-943385625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4678643"/>
            <a:ext cx="41970960" cy="7627620"/>
          </a:xfrm>
        </p:spPr>
        <p:txBody>
          <a:bodyPr anchor="t"/>
          <a:lstStyle>
            <a:lvl1pPr algn="l">
              <a:defRPr sz="21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6277596"/>
            <a:ext cx="41970960" cy="8401047"/>
          </a:xfrm>
        </p:spPr>
        <p:txBody>
          <a:bodyPr anchor="b"/>
          <a:lstStyle>
            <a:lvl1pPr marL="0" indent="0">
              <a:buNone/>
              <a:defRPr sz="11000">
                <a:solidFill>
                  <a:schemeClr val="tx1">
                    <a:tint val="75000"/>
                  </a:schemeClr>
                </a:solidFill>
              </a:defRPr>
            </a:lvl1pPr>
            <a:lvl2pPr marL="2508062" indent="0">
              <a:buNone/>
              <a:defRPr sz="9900">
                <a:solidFill>
                  <a:schemeClr val="tx1">
                    <a:tint val="75000"/>
                  </a:schemeClr>
                </a:solidFill>
              </a:defRPr>
            </a:lvl2pPr>
            <a:lvl3pPr marL="501612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752418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4pPr>
            <a:lvl5pPr marL="10032248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5pPr>
            <a:lvl6pPr marL="1254031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6pPr>
            <a:lvl7pPr marL="15048372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7pPr>
            <a:lvl8pPr marL="17556434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8pPr>
            <a:lvl9pPr marL="2006449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8C64-9418-468D-BB1A-77FF1B7FD022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69EB2-D5BE-4873-B525-A39EF6E79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8880" y="8961123"/>
            <a:ext cx="21808440" cy="25345393"/>
          </a:xfrm>
        </p:spPr>
        <p:txBody>
          <a:bodyPr/>
          <a:lstStyle>
            <a:lvl1pPr>
              <a:defRPr sz="15400"/>
            </a:lvl1pPr>
            <a:lvl2pPr>
              <a:defRPr sz="13200"/>
            </a:lvl2pPr>
            <a:lvl3pPr>
              <a:defRPr sz="11000"/>
            </a:lvl3pPr>
            <a:lvl4pPr>
              <a:defRPr sz="9900"/>
            </a:lvl4pPr>
            <a:lvl5pPr>
              <a:defRPr sz="9900"/>
            </a:lvl5pPr>
            <a:lvl6pPr>
              <a:defRPr sz="9900"/>
            </a:lvl6pPr>
            <a:lvl7pPr>
              <a:defRPr sz="9900"/>
            </a:lvl7pPr>
            <a:lvl8pPr>
              <a:defRPr sz="9900"/>
            </a:lvl8pPr>
            <a:lvl9pPr>
              <a:defRPr sz="9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00280" y="8961123"/>
            <a:ext cx="21808440" cy="25345393"/>
          </a:xfrm>
        </p:spPr>
        <p:txBody>
          <a:bodyPr/>
          <a:lstStyle>
            <a:lvl1pPr>
              <a:defRPr sz="15400"/>
            </a:lvl1pPr>
            <a:lvl2pPr>
              <a:defRPr sz="13200"/>
            </a:lvl2pPr>
            <a:lvl3pPr>
              <a:defRPr sz="11000"/>
            </a:lvl3pPr>
            <a:lvl4pPr>
              <a:defRPr sz="9900"/>
            </a:lvl4pPr>
            <a:lvl5pPr>
              <a:defRPr sz="9900"/>
            </a:lvl5pPr>
            <a:lvl6pPr>
              <a:defRPr sz="9900"/>
            </a:lvl6pPr>
            <a:lvl7pPr>
              <a:defRPr sz="9900"/>
            </a:lvl7pPr>
            <a:lvl8pPr>
              <a:defRPr sz="9900"/>
            </a:lvl8pPr>
            <a:lvl9pPr>
              <a:defRPr sz="9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5F37-3AD5-4A48-8761-D3B8F3A1D701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43107-72B1-4DAF-B8C1-BCABFDFE4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8596633"/>
            <a:ext cx="21817015" cy="3582667"/>
          </a:xfrm>
        </p:spPr>
        <p:txBody>
          <a:bodyPr anchor="b"/>
          <a:lstStyle>
            <a:lvl1pPr marL="0" indent="0">
              <a:buNone/>
              <a:defRPr sz="13200" b="1"/>
            </a:lvl1pPr>
            <a:lvl2pPr marL="2508062" indent="0">
              <a:buNone/>
              <a:defRPr sz="11000" b="1"/>
            </a:lvl2pPr>
            <a:lvl3pPr marL="5016124" indent="0">
              <a:buNone/>
              <a:defRPr sz="9900" b="1"/>
            </a:lvl3pPr>
            <a:lvl4pPr marL="7524186" indent="0">
              <a:buNone/>
              <a:defRPr sz="8800" b="1"/>
            </a:lvl4pPr>
            <a:lvl5pPr marL="10032248" indent="0">
              <a:buNone/>
              <a:defRPr sz="8800" b="1"/>
            </a:lvl5pPr>
            <a:lvl6pPr marL="12540310" indent="0">
              <a:buNone/>
              <a:defRPr sz="8800" b="1"/>
            </a:lvl6pPr>
            <a:lvl7pPr marL="15048372" indent="0">
              <a:buNone/>
              <a:defRPr sz="8800" b="1"/>
            </a:lvl7pPr>
            <a:lvl8pPr marL="17556434" indent="0">
              <a:buNone/>
              <a:defRPr sz="8800" b="1"/>
            </a:lvl8pPr>
            <a:lvl9pPr marL="20064496" indent="0">
              <a:buNone/>
              <a:defRPr sz="8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2179300"/>
            <a:ext cx="21817015" cy="22127213"/>
          </a:xfrm>
        </p:spPr>
        <p:txBody>
          <a:bodyPr/>
          <a:lstStyle>
            <a:lvl1pPr>
              <a:defRPr sz="13200"/>
            </a:lvl1pPr>
            <a:lvl2pPr>
              <a:defRPr sz="11000"/>
            </a:lvl2pPr>
            <a:lvl3pPr>
              <a:defRPr sz="99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8" y="8596633"/>
            <a:ext cx="21825585" cy="3582667"/>
          </a:xfrm>
        </p:spPr>
        <p:txBody>
          <a:bodyPr anchor="b"/>
          <a:lstStyle>
            <a:lvl1pPr marL="0" indent="0">
              <a:buNone/>
              <a:defRPr sz="13200" b="1"/>
            </a:lvl1pPr>
            <a:lvl2pPr marL="2508062" indent="0">
              <a:buNone/>
              <a:defRPr sz="11000" b="1"/>
            </a:lvl2pPr>
            <a:lvl3pPr marL="5016124" indent="0">
              <a:buNone/>
              <a:defRPr sz="9900" b="1"/>
            </a:lvl3pPr>
            <a:lvl4pPr marL="7524186" indent="0">
              <a:buNone/>
              <a:defRPr sz="8800" b="1"/>
            </a:lvl4pPr>
            <a:lvl5pPr marL="10032248" indent="0">
              <a:buNone/>
              <a:defRPr sz="8800" b="1"/>
            </a:lvl5pPr>
            <a:lvl6pPr marL="12540310" indent="0">
              <a:buNone/>
              <a:defRPr sz="8800" b="1"/>
            </a:lvl6pPr>
            <a:lvl7pPr marL="15048372" indent="0">
              <a:buNone/>
              <a:defRPr sz="8800" b="1"/>
            </a:lvl7pPr>
            <a:lvl8pPr marL="17556434" indent="0">
              <a:buNone/>
              <a:defRPr sz="8800" b="1"/>
            </a:lvl8pPr>
            <a:lvl9pPr marL="20064496" indent="0">
              <a:buNone/>
              <a:defRPr sz="8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8" y="12179300"/>
            <a:ext cx="21825585" cy="22127213"/>
          </a:xfrm>
        </p:spPr>
        <p:txBody>
          <a:bodyPr/>
          <a:lstStyle>
            <a:lvl1pPr>
              <a:defRPr sz="13200"/>
            </a:lvl1pPr>
            <a:lvl2pPr>
              <a:defRPr sz="11000"/>
            </a:lvl2pPr>
            <a:lvl3pPr>
              <a:defRPr sz="99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E642B-0E99-49A2-A380-6F6F293233FE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9A29-E000-4B07-AEB6-C1267C1FB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B5710-3578-46B4-B726-5282F6284970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498-2E1B-4C2A-ACD5-1A6CF2DBC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6C785-6CAA-4213-8169-B49A6BD96569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C2134-B3F0-4D4D-A022-37E12B07B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529080"/>
            <a:ext cx="16244890" cy="6507480"/>
          </a:xfrm>
        </p:spPr>
        <p:txBody>
          <a:bodyPr anchor="b"/>
          <a:lstStyle>
            <a:lvl1pPr algn="l">
              <a:defRPr sz="1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529083"/>
            <a:ext cx="27603450" cy="32777433"/>
          </a:xfrm>
        </p:spPr>
        <p:txBody>
          <a:bodyPr/>
          <a:lstStyle>
            <a:lvl1pPr>
              <a:defRPr sz="17600"/>
            </a:lvl1pPr>
            <a:lvl2pPr>
              <a:defRPr sz="15400"/>
            </a:lvl2pPr>
            <a:lvl3pPr>
              <a:defRPr sz="13200"/>
            </a:lvl3pPr>
            <a:lvl4pPr>
              <a:defRPr sz="11000"/>
            </a:lvl4pPr>
            <a:lvl5pPr>
              <a:defRPr sz="11000"/>
            </a:lvl5pPr>
            <a:lvl6pPr>
              <a:defRPr sz="11000"/>
            </a:lvl6pPr>
            <a:lvl7pPr>
              <a:defRPr sz="11000"/>
            </a:lvl7pPr>
            <a:lvl8pPr>
              <a:defRPr sz="11000"/>
            </a:lvl8pPr>
            <a:lvl9pPr>
              <a:defRPr sz="1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8036563"/>
            <a:ext cx="16244890" cy="26269953"/>
          </a:xfrm>
        </p:spPr>
        <p:txBody>
          <a:bodyPr/>
          <a:lstStyle>
            <a:lvl1pPr marL="0" indent="0">
              <a:buNone/>
              <a:defRPr sz="7700"/>
            </a:lvl1pPr>
            <a:lvl2pPr marL="2508062" indent="0">
              <a:buNone/>
              <a:defRPr sz="6600"/>
            </a:lvl2pPr>
            <a:lvl3pPr marL="5016124" indent="0">
              <a:buNone/>
              <a:defRPr sz="5500"/>
            </a:lvl3pPr>
            <a:lvl4pPr marL="7524186" indent="0">
              <a:buNone/>
              <a:defRPr sz="4900"/>
            </a:lvl4pPr>
            <a:lvl5pPr marL="10032248" indent="0">
              <a:buNone/>
              <a:defRPr sz="4900"/>
            </a:lvl5pPr>
            <a:lvl6pPr marL="12540310" indent="0">
              <a:buNone/>
              <a:defRPr sz="4900"/>
            </a:lvl6pPr>
            <a:lvl7pPr marL="15048372" indent="0">
              <a:buNone/>
              <a:defRPr sz="4900"/>
            </a:lvl7pPr>
            <a:lvl8pPr marL="17556434" indent="0">
              <a:buNone/>
              <a:defRPr sz="4900"/>
            </a:lvl8pPr>
            <a:lvl9pPr marL="2006449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27D0-CC94-4019-8516-7F9620906659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FF560-3578-49C7-BA4B-FE6AEA8D5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6883360"/>
            <a:ext cx="29626560" cy="3173733"/>
          </a:xfrm>
        </p:spPr>
        <p:txBody>
          <a:bodyPr anchor="b"/>
          <a:lstStyle>
            <a:lvl1pPr algn="l">
              <a:defRPr sz="1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3431540"/>
            <a:ext cx="29626560" cy="23042880"/>
          </a:xfrm>
        </p:spPr>
        <p:txBody>
          <a:bodyPr rtlCol="0">
            <a:normAutofit/>
          </a:bodyPr>
          <a:lstStyle>
            <a:lvl1pPr marL="0" indent="0">
              <a:buNone/>
              <a:defRPr sz="17600"/>
            </a:lvl1pPr>
            <a:lvl2pPr marL="2508062" indent="0">
              <a:buNone/>
              <a:defRPr sz="15400"/>
            </a:lvl2pPr>
            <a:lvl3pPr marL="5016124" indent="0">
              <a:buNone/>
              <a:defRPr sz="13200"/>
            </a:lvl3pPr>
            <a:lvl4pPr marL="7524186" indent="0">
              <a:buNone/>
              <a:defRPr sz="11000"/>
            </a:lvl4pPr>
            <a:lvl5pPr marL="10032248" indent="0">
              <a:buNone/>
              <a:defRPr sz="11000"/>
            </a:lvl5pPr>
            <a:lvl6pPr marL="12540310" indent="0">
              <a:buNone/>
              <a:defRPr sz="11000"/>
            </a:lvl6pPr>
            <a:lvl7pPr marL="15048372" indent="0">
              <a:buNone/>
              <a:defRPr sz="11000"/>
            </a:lvl7pPr>
            <a:lvl8pPr marL="17556434" indent="0">
              <a:buNone/>
              <a:defRPr sz="11000"/>
            </a:lvl8pPr>
            <a:lvl9pPr marL="20064496" indent="0">
              <a:buNone/>
              <a:defRPr sz="1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30057093"/>
            <a:ext cx="29626560" cy="4507227"/>
          </a:xfrm>
        </p:spPr>
        <p:txBody>
          <a:bodyPr/>
          <a:lstStyle>
            <a:lvl1pPr marL="0" indent="0">
              <a:buNone/>
              <a:defRPr sz="7700"/>
            </a:lvl1pPr>
            <a:lvl2pPr marL="2508062" indent="0">
              <a:buNone/>
              <a:defRPr sz="6600"/>
            </a:lvl2pPr>
            <a:lvl3pPr marL="5016124" indent="0">
              <a:buNone/>
              <a:defRPr sz="5500"/>
            </a:lvl3pPr>
            <a:lvl4pPr marL="7524186" indent="0">
              <a:buNone/>
              <a:defRPr sz="4900"/>
            </a:lvl4pPr>
            <a:lvl5pPr marL="10032248" indent="0">
              <a:buNone/>
              <a:defRPr sz="4900"/>
            </a:lvl5pPr>
            <a:lvl6pPr marL="12540310" indent="0">
              <a:buNone/>
              <a:defRPr sz="4900"/>
            </a:lvl6pPr>
            <a:lvl7pPr marL="15048372" indent="0">
              <a:buNone/>
              <a:defRPr sz="4900"/>
            </a:lvl7pPr>
            <a:lvl8pPr marL="17556434" indent="0">
              <a:buNone/>
              <a:defRPr sz="4900"/>
            </a:lvl8pPr>
            <a:lvl9pPr marL="20064496" indent="0">
              <a:buNone/>
              <a:defRPr sz="4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FA856-6C47-4786-ABE7-56666149AE1A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6265-8CCC-4F39-825D-ECFE598CC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68563" y="1538288"/>
            <a:ext cx="444404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1612" tIns="250806" rIns="501612" bIns="2508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68563" y="8961438"/>
            <a:ext cx="44440475" cy="2534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1612" tIns="250806" rIns="501612" bIns="250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563" y="35594925"/>
            <a:ext cx="11522075" cy="20447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l" defTabSz="5016124" fontAlgn="auto">
              <a:spcBef>
                <a:spcPts val="0"/>
              </a:spcBef>
              <a:spcAft>
                <a:spcPts val="0"/>
              </a:spcAft>
              <a:defRPr sz="6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E03644-FBFF-48B7-B07A-27AF0A1BF4A8}" type="datetimeFigureOut">
              <a:rPr lang="en-US"/>
              <a:pPr>
                <a:defRPr/>
              </a:pPr>
              <a:t>2/21/13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363" y="35594925"/>
            <a:ext cx="15636875" cy="20447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 defTabSz="5016124" fontAlgn="auto">
              <a:spcBef>
                <a:spcPts val="0"/>
              </a:spcBef>
              <a:spcAft>
                <a:spcPts val="0"/>
              </a:spcAft>
              <a:defRPr sz="6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6963" y="35594925"/>
            <a:ext cx="11522075" cy="20447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r" defTabSz="5016124" fontAlgn="auto">
              <a:spcBef>
                <a:spcPts val="0"/>
              </a:spcBef>
              <a:spcAft>
                <a:spcPts val="0"/>
              </a:spcAft>
              <a:defRPr sz="6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260AEC9-8E03-447D-AC91-2CCE9F3A9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5014913" rtl="0" eaLnBrk="0" fontAlgn="base" hangingPunct="0">
        <a:spcBef>
          <a:spcPct val="0"/>
        </a:spcBef>
        <a:spcAft>
          <a:spcPct val="0"/>
        </a:spcAft>
        <a:defRPr sz="241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defTabSz="5014913" rtl="0" eaLnBrk="0" fontAlgn="base" hangingPunct="0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2pPr>
      <a:lvl3pPr algn="ctr" defTabSz="5014913" rtl="0" eaLnBrk="0" fontAlgn="base" hangingPunct="0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3pPr>
      <a:lvl4pPr algn="ctr" defTabSz="5014913" rtl="0" eaLnBrk="0" fontAlgn="base" hangingPunct="0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4pPr>
      <a:lvl5pPr algn="ctr" defTabSz="5014913" rtl="0" eaLnBrk="0" fontAlgn="base" hangingPunct="0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5pPr>
      <a:lvl6pPr marL="457200" algn="ctr" defTabSz="5014913" rtl="0" fontAlgn="base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</a:defRPr>
      </a:lvl6pPr>
      <a:lvl7pPr marL="914400" algn="ctr" defTabSz="5014913" rtl="0" fontAlgn="base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</a:defRPr>
      </a:lvl7pPr>
      <a:lvl8pPr marL="1371600" algn="ctr" defTabSz="5014913" rtl="0" fontAlgn="base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</a:defRPr>
      </a:lvl8pPr>
      <a:lvl9pPr marL="1828800" algn="ctr" defTabSz="5014913" rtl="0" fontAlgn="base">
        <a:spcBef>
          <a:spcPct val="0"/>
        </a:spcBef>
        <a:spcAft>
          <a:spcPct val="0"/>
        </a:spcAft>
        <a:defRPr sz="24100">
          <a:solidFill>
            <a:schemeClr val="tx1"/>
          </a:solidFill>
          <a:latin typeface="Calibri" pitchFamily="34" charset="0"/>
        </a:defRPr>
      </a:lvl9pPr>
    </p:titleStyle>
    <p:bodyStyle>
      <a:lvl1pPr marL="1879600" indent="-1879600" algn="l" defTabSz="5014913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sz="176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4075113" indent="-1566863" algn="l" defTabSz="5014913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sz="15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6269038" indent="-1252538" algn="l" defTabSz="5014913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sz="132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8777288" indent="-1252538" algn="l" defTabSz="5014913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sz="11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11285538" indent="-1252538" algn="l" defTabSz="5014913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»"/>
        <a:defRPr sz="11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13794341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5016124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5016124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tiff"/><Relationship Id="rId10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922213" y="7908032"/>
            <a:ext cx="47548800" cy="29565600"/>
          </a:xfrm>
          <a:prstGeom prst="rect">
            <a:avLst/>
          </a:prstGeom>
          <a:solidFill>
            <a:srgbClr val="B68515">
              <a:alpha val="16862"/>
            </a:srgbClr>
          </a:solidFill>
          <a:ln w="9525">
            <a:solidFill>
              <a:srgbClr val="38185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109728" tIns="109728" rIns="109728" bIns="109728" anchor="ctr">
            <a:prstTxWarp prst="textNoShape">
              <a:avLst/>
            </a:prstTxWarp>
          </a:bodyPr>
          <a:lstStyle/>
          <a:p>
            <a:pPr algn="ctr" defTabSz="50161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10013" y="28177232"/>
            <a:ext cx="10714038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3"/>
          <p:cNvSpPr txBox="1">
            <a:spLocks noChangeArrowheads="1"/>
          </p:cNvSpPr>
          <p:nvPr/>
        </p:nvSpPr>
        <p:spPr bwMode="auto">
          <a:xfrm>
            <a:off x="11734800" y="609599"/>
            <a:ext cx="25908000" cy="6288901"/>
          </a:xfrm>
          <a:prstGeom prst="rect">
            <a:avLst/>
          </a:prstGeom>
          <a:solidFill>
            <a:srgbClr val="281B53"/>
          </a:solidFill>
          <a:ln w="9525">
            <a:solidFill>
              <a:srgbClr val="AE7D27"/>
            </a:solidFill>
            <a:miter lim="800000"/>
            <a:headEnd/>
            <a:tailEnd/>
          </a:ln>
        </p:spPr>
        <p:txBody>
          <a:bodyPr lIns="457200" tIns="457200" rIns="457200" bIns="457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300" b="1" dirty="0">
                <a:solidFill>
                  <a:schemeClr val="bg1"/>
                </a:solidFill>
                <a:latin typeface="Arial Black" pitchFamily="-72" charset="0"/>
              </a:rPr>
              <a:t>Title of Poster Title of Poster Title of Title of Poster Title of Poster </a:t>
            </a:r>
          </a:p>
          <a:p>
            <a:pPr algn="ctr"/>
            <a:r>
              <a:rPr lang="en-US" sz="7100" b="1" dirty="0">
                <a:solidFill>
                  <a:schemeClr val="bg1"/>
                </a:solidFill>
                <a:latin typeface="Arial Black" pitchFamily="-72" charset="0"/>
              </a:rPr>
              <a:t>Subtitle of Poster Subtitle of Poster</a:t>
            </a:r>
            <a:endParaRPr lang="en-US" sz="9300" b="1" dirty="0">
              <a:solidFill>
                <a:schemeClr val="bg1"/>
              </a:solidFill>
              <a:latin typeface="Arial Black" pitchFamily="-72" charset="0"/>
            </a:endParaRPr>
          </a:p>
          <a:p>
            <a:pPr algn="ctr">
              <a:lnSpc>
                <a:spcPct val="200000"/>
              </a:lnSpc>
            </a:pPr>
            <a:r>
              <a:rPr lang="en-US" sz="5000" dirty="0">
                <a:solidFill>
                  <a:schemeClr val="bg1"/>
                </a:solidFill>
              </a:rPr>
              <a:t>Author(s): </a:t>
            </a:r>
            <a:r>
              <a:rPr lang="en-US" sz="5000" dirty="0" err="1">
                <a:solidFill>
                  <a:schemeClr val="bg1"/>
                </a:solidFill>
              </a:rPr>
              <a:t>xxxxxxxx</a:t>
            </a:r>
            <a:r>
              <a:rPr lang="en-US" sz="5000" dirty="0">
                <a:solidFill>
                  <a:schemeClr val="bg1"/>
                </a:solidFill>
              </a:rPr>
              <a:t> </a:t>
            </a:r>
            <a:r>
              <a:rPr lang="en-US" sz="5000" dirty="0" err="1">
                <a:solidFill>
                  <a:schemeClr val="bg1"/>
                </a:solidFill>
              </a:rPr>
              <a:t>xxxxxxxxxx</a:t>
            </a:r>
            <a:r>
              <a:rPr lang="en-US" sz="5000" dirty="0">
                <a:solidFill>
                  <a:schemeClr val="bg1"/>
                </a:solidFill>
              </a:rPr>
              <a:t>  LSU Health Sciences Center School of Dentistry</a:t>
            </a:r>
          </a:p>
        </p:txBody>
      </p:sp>
      <p:sp>
        <p:nvSpPr>
          <p:cNvPr id="2057" name="TextBox 44"/>
          <p:cNvSpPr txBox="1">
            <a:spLocks noChangeArrowheads="1"/>
          </p:cNvSpPr>
          <p:nvPr/>
        </p:nvSpPr>
        <p:spPr bwMode="auto">
          <a:xfrm>
            <a:off x="1303213" y="8365232"/>
            <a:ext cx="15544800" cy="1128338"/>
          </a:xfrm>
          <a:prstGeom prst="rect">
            <a:avLst/>
          </a:prstGeom>
          <a:gradFill flip="none" rotWithShape="1">
            <a:gsLst>
              <a:gs pos="37000">
                <a:schemeClr val="bg1"/>
              </a:gs>
              <a:gs pos="95000">
                <a:srgbClr val="390E5B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 defTabSz="50161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BD8500"/>
                </a:solidFill>
                <a:latin typeface="+mn-lt"/>
                <a:ea typeface="+mn-ea"/>
                <a:cs typeface="+mn-cs"/>
              </a:rPr>
              <a:t>Abstract</a:t>
            </a:r>
          </a:p>
        </p:txBody>
      </p:sp>
      <p:sp>
        <p:nvSpPr>
          <p:cNvPr id="15370" name="TextBox 52"/>
          <p:cNvSpPr txBox="1">
            <a:spLocks noChangeArrowheads="1"/>
          </p:cNvSpPr>
          <p:nvPr/>
        </p:nvSpPr>
        <p:spPr bwMode="auto">
          <a:xfrm>
            <a:off x="1303213" y="9736832"/>
            <a:ext cx="15544800" cy="6781800"/>
          </a:xfrm>
          <a:prstGeom prst="rect">
            <a:avLst/>
          </a:prstGeom>
          <a:noFill/>
          <a:ln w="63500">
            <a:solidFill>
              <a:srgbClr val="381850"/>
            </a:solidFill>
            <a:miter lim="800000"/>
            <a:headEnd/>
            <a:tailEnd/>
          </a:ln>
        </p:spPr>
        <p:txBody>
          <a:bodyPr lIns="91392" tIns="45696" rIns="91392" bIns="45696" anchor="ctr">
            <a:prstTxWarp prst="textNoShape">
              <a:avLst/>
            </a:prstTxWarp>
          </a:bodyPr>
          <a:lstStyle/>
          <a:p>
            <a:r>
              <a:rPr lang="en-US" sz="3100" dirty="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</a:t>
            </a:r>
          </a:p>
          <a:p>
            <a:endParaRPr lang="en-US" sz="3200" dirty="0">
              <a:ea typeface="Arial" pitchFamily="-72" charset="0"/>
              <a:cs typeface="Arial" pitchFamily="-72" charset="0"/>
            </a:endParaRPr>
          </a:p>
        </p:txBody>
      </p:sp>
      <p:sp>
        <p:nvSpPr>
          <p:cNvPr id="15371" name="TextBox 53"/>
          <p:cNvSpPr txBox="1">
            <a:spLocks noChangeArrowheads="1"/>
          </p:cNvSpPr>
          <p:nvPr/>
        </p:nvSpPr>
        <p:spPr bwMode="auto">
          <a:xfrm>
            <a:off x="1303213" y="25891232"/>
            <a:ext cx="15544800" cy="11049000"/>
          </a:xfrm>
          <a:prstGeom prst="rect">
            <a:avLst/>
          </a:prstGeom>
          <a:noFill/>
          <a:ln w="63500">
            <a:solidFill>
              <a:srgbClr val="381850"/>
            </a:solidFill>
            <a:miter lim="800000"/>
            <a:headEnd/>
            <a:tailEnd/>
          </a:ln>
        </p:spPr>
        <p:txBody>
          <a:bodyPr lIns="109728" tIns="109728" rIns="109728" bIns="109728" anchor="ctr">
            <a:prstTxWarp prst="textNoShape">
              <a:avLst/>
            </a:prstTxWarp>
          </a:bodyPr>
          <a:lstStyle/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</a:t>
            </a:r>
          </a:p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</a:t>
            </a:r>
          </a:p>
          <a:p>
            <a:endParaRPr lang="en-US" sz="3200">
              <a:ea typeface="Arial" pitchFamily="-72" charset="0"/>
              <a:cs typeface="Arial" pitchFamily="-72" charset="0"/>
            </a:endParaRPr>
          </a:p>
        </p:txBody>
      </p:sp>
      <p:sp>
        <p:nvSpPr>
          <p:cNvPr id="15372" name="TextBox 54"/>
          <p:cNvSpPr txBox="1">
            <a:spLocks noChangeArrowheads="1"/>
          </p:cNvSpPr>
          <p:nvPr/>
        </p:nvSpPr>
        <p:spPr bwMode="auto">
          <a:xfrm>
            <a:off x="37955413" y="9736832"/>
            <a:ext cx="10058400" cy="10668000"/>
          </a:xfrm>
          <a:prstGeom prst="rect">
            <a:avLst/>
          </a:prstGeom>
          <a:noFill/>
          <a:ln w="63500">
            <a:solidFill>
              <a:srgbClr val="381850"/>
            </a:solidFill>
            <a:miter lim="800000"/>
            <a:headEnd/>
            <a:tailEnd/>
          </a:ln>
        </p:spPr>
        <p:txBody>
          <a:bodyPr lIns="109728" tIns="109728" rIns="109728" bIns="109728" anchor="ctr">
            <a:prstTxWarp prst="textNoShape">
              <a:avLst/>
            </a:prstTxWarp>
          </a:bodyPr>
          <a:lstStyle/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</a:p>
        </p:txBody>
      </p: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902640" y="7315200"/>
            <a:ext cx="47548800" cy="1588"/>
          </a:xfrm>
          <a:prstGeom prst="line">
            <a:avLst/>
          </a:prstGeom>
          <a:noFill/>
          <a:ln w="136525">
            <a:solidFill>
              <a:srgbClr val="38185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5374" name="Picture 30" descr="p120701coll7_000271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31933" y="984376"/>
            <a:ext cx="42322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5" name="TextBox 34"/>
          <p:cNvSpPr txBox="1">
            <a:spLocks noChangeArrowheads="1"/>
          </p:cNvSpPr>
          <p:nvPr/>
        </p:nvSpPr>
        <p:spPr bwMode="auto">
          <a:xfrm>
            <a:off x="13800013" y="11870432"/>
            <a:ext cx="175260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-72" charset="0"/>
            </a:endParaRPr>
          </a:p>
        </p:txBody>
      </p:sp>
      <p:sp>
        <p:nvSpPr>
          <p:cNvPr id="15376" name="TextBox 37"/>
          <p:cNvSpPr txBox="1">
            <a:spLocks noChangeArrowheads="1"/>
          </p:cNvSpPr>
          <p:nvPr/>
        </p:nvSpPr>
        <p:spPr bwMode="auto">
          <a:xfrm>
            <a:off x="17343313" y="9736832"/>
            <a:ext cx="20116800" cy="3733800"/>
          </a:xfrm>
          <a:prstGeom prst="rect">
            <a:avLst/>
          </a:prstGeom>
          <a:noFill/>
          <a:ln w="63500">
            <a:solidFill>
              <a:srgbClr val="381850"/>
            </a:solidFill>
            <a:miter lim="800000"/>
            <a:headEnd/>
            <a:tailEnd/>
          </a:ln>
        </p:spPr>
        <p:txBody>
          <a:bodyPr lIns="91392" tIns="45696" rIns="91392" bIns="45696" anchor="ctr">
            <a:prstTxWarp prst="textNoShape">
              <a:avLst/>
            </a:prstTxWarp>
          </a:bodyPr>
          <a:lstStyle/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</a:t>
            </a:r>
          </a:p>
          <a:p>
            <a:endParaRPr lang="en-US" sz="3200">
              <a:ea typeface="Arial" pitchFamily="-72" charset="0"/>
              <a:cs typeface="Arial" pitchFamily="-72" charset="0"/>
            </a:endParaRPr>
          </a:p>
        </p:txBody>
      </p:sp>
      <p:sp>
        <p:nvSpPr>
          <p:cNvPr id="15378" name="Rectangle 30"/>
          <p:cNvSpPr>
            <a:spLocks noChangeArrowheads="1"/>
          </p:cNvSpPr>
          <p:nvPr/>
        </p:nvSpPr>
        <p:spPr bwMode="auto">
          <a:xfrm rot="10800000" flipV="1">
            <a:off x="17343313" y="15223232"/>
            <a:ext cx="20116800" cy="21717000"/>
          </a:xfrm>
          <a:prstGeom prst="rect">
            <a:avLst/>
          </a:prstGeom>
          <a:noFill/>
          <a:ln w="63500">
            <a:solidFill>
              <a:srgbClr val="381850"/>
            </a:solidFill>
            <a:miter lim="800000"/>
            <a:headEnd/>
            <a:tailEnd/>
          </a:ln>
        </p:spPr>
        <p:txBody>
          <a:bodyPr lIns="109728" tIns="109728" rIns="109728" bIns="109728">
            <a:prstTxWarp prst="textNoShape">
              <a:avLst/>
            </a:prstTxWarp>
          </a:bodyPr>
          <a:lstStyle/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</a:t>
            </a:r>
          </a:p>
          <a:p>
            <a:endParaRPr lang="en-US" sz="32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32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2800"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n-US" sz="3200">
              <a:ea typeface="Arial" pitchFamily="-72" charset="0"/>
              <a:cs typeface="Arial" pitchFamily="-72" charset="0"/>
            </a:endParaRPr>
          </a:p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 xxxxxxxxxxxxxxxxxxxxxxxxxxxxxxxxxxxxxxxxxxxxxxxxxxxxxxxxxxxxxxxxxxxxxxxxxxxxxxxxxxxxxxxxxxxxxxxxxxxxxxxxxxxxxxxxxxxxxxxxxxxxxxxxxxxxxxxxxxxxxxxxxxxxxx</a:t>
            </a: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1303213" y="24367232"/>
            <a:ext cx="15544800" cy="1128338"/>
          </a:xfrm>
          <a:prstGeom prst="rect">
            <a:avLst/>
          </a:prstGeom>
          <a:gradFill flip="none" rotWithShape="1">
            <a:gsLst>
              <a:gs pos="37000">
                <a:schemeClr val="bg1"/>
              </a:gs>
              <a:gs pos="95000">
                <a:srgbClr val="390E5B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 defTabSz="50161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BD8500"/>
                </a:solidFill>
                <a:latin typeface="+mn-lt"/>
                <a:ea typeface="+mn-ea"/>
                <a:cs typeface="+mn-cs"/>
              </a:rPr>
              <a:t>Introduction</a:t>
            </a:r>
          </a:p>
        </p:txBody>
      </p:sp>
      <p:sp>
        <p:nvSpPr>
          <p:cNvPr id="37" name="TextBox 44"/>
          <p:cNvSpPr txBox="1">
            <a:spLocks noChangeArrowheads="1"/>
          </p:cNvSpPr>
          <p:nvPr/>
        </p:nvSpPr>
        <p:spPr bwMode="auto">
          <a:xfrm>
            <a:off x="17343312" y="13810485"/>
            <a:ext cx="20116800" cy="1107947"/>
          </a:xfrm>
          <a:prstGeom prst="rect">
            <a:avLst/>
          </a:prstGeom>
          <a:gradFill flip="none" rotWithShape="1">
            <a:gsLst>
              <a:gs pos="13000">
                <a:schemeClr val="bg1"/>
              </a:gs>
              <a:gs pos="95000">
                <a:srgbClr val="390E5B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 defTabSz="50161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BD8500"/>
                </a:solidFill>
                <a:latin typeface="+mn-lt"/>
                <a:ea typeface="+mn-ea"/>
                <a:cs typeface="+mn-cs"/>
              </a:rPr>
              <a:t>Results</a:t>
            </a:r>
          </a:p>
        </p:txBody>
      </p:sp>
      <p:sp>
        <p:nvSpPr>
          <p:cNvPr id="38" name="TextBox 44"/>
          <p:cNvSpPr txBox="1">
            <a:spLocks noChangeArrowheads="1"/>
          </p:cNvSpPr>
          <p:nvPr/>
        </p:nvSpPr>
        <p:spPr bwMode="auto">
          <a:xfrm>
            <a:off x="17343312" y="8365232"/>
            <a:ext cx="20116800" cy="1128338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95000">
                <a:srgbClr val="390E5B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 defTabSz="50161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BD8500"/>
                </a:solidFill>
                <a:latin typeface="+mn-lt"/>
                <a:ea typeface="+mn-ea"/>
                <a:cs typeface="+mn-cs"/>
              </a:rPr>
              <a:t>Methods</a:t>
            </a:r>
          </a:p>
        </p:txBody>
      </p:sp>
      <p:sp>
        <p:nvSpPr>
          <p:cNvPr id="39" name="TextBox 44"/>
          <p:cNvSpPr txBox="1">
            <a:spLocks noChangeArrowheads="1"/>
          </p:cNvSpPr>
          <p:nvPr/>
        </p:nvSpPr>
        <p:spPr bwMode="auto">
          <a:xfrm>
            <a:off x="37955413" y="8365232"/>
            <a:ext cx="10058400" cy="1128338"/>
          </a:xfrm>
          <a:prstGeom prst="rect">
            <a:avLst/>
          </a:prstGeom>
          <a:gradFill flip="none" rotWithShape="1">
            <a:gsLst>
              <a:gs pos="44000">
                <a:schemeClr val="bg1"/>
              </a:gs>
              <a:gs pos="95000">
                <a:srgbClr val="390E5B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 defTabSz="50161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BD8500"/>
                </a:solidFill>
                <a:latin typeface="+mn-lt"/>
                <a:ea typeface="+mn-ea"/>
                <a:cs typeface="+mn-cs"/>
              </a:rPr>
              <a:t>Discussion</a:t>
            </a:r>
          </a:p>
        </p:txBody>
      </p:sp>
      <p:sp>
        <p:nvSpPr>
          <p:cNvPr id="40" name="TextBox 44"/>
          <p:cNvSpPr txBox="1">
            <a:spLocks noChangeArrowheads="1"/>
          </p:cNvSpPr>
          <p:nvPr/>
        </p:nvSpPr>
        <p:spPr bwMode="auto">
          <a:xfrm>
            <a:off x="37955413" y="30237807"/>
            <a:ext cx="10058400" cy="1128338"/>
          </a:xfrm>
          <a:prstGeom prst="rect">
            <a:avLst/>
          </a:prstGeom>
          <a:gradFill flip="none" rotWithShape="1">
            <a:gsLst>
              <a:gs pos="27000">
                <a:schemeClr val="bg1"/>
              </a:gs>
              <a:gs pos="95000">
                <a:srgbClr val="390E5B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 defTabSz="50161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srgbClr val="BD8500"/>
                </a:solidFill>
                <a:latin typeface="+mn-lt"/>
                <a:ea typeface="+mn-ea"/>
                <a:cs typeface="+mn-cs"/>
              </a:rPr>
              <a:t>References</a:t>
            </a:r>
          </a:p>
        </p:txBody>
      </p:sp>
      <p:sp>
        <p:nvSpPr>
          <p:cNvPr id="41" name="TextBox 44"/>
          <p:cNvSpPr txBox="1">
            <a:spLocks noChangeArrowheads="1"/>
          </p:cNvSpPr>
          <p:nvPr/>
        </p:nvSpPr>
        <p:spPr bwMode="auto">
          <a:xfrm>
            <a:off x="37955413" y="34733620"/>
            <a:ext cx="10058400" cy="758495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95000">
                <a:srgbClr val="390E5B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srgbClr val="BD8500"/>
                </a:solidFill>
                <a:latin typeface="Calibri" pitchFamily="34" charset="0"/>
                <a:ea typeface="+mn-ea"/>
                <a:cs typeface="+mn-cs"/>
              </a:rPr>
              <a:t>Acknowledgment</a:t>
            </a:r>
          </a:p>
        </p:txBody>
      </p:sp>
      <p:sp>
        <p:nvSpPr>
          <p:cNvPr id="15397" name="Rectangle 3"/>
          <p:cNvSpPr>
            <a:spLocks noChangeArrowheads="1"/>
          </p:cNvSpPr>
          <p:nvPr/>
        </p:nvSpPr>
        <p:spPr bwMode="auto">
          <a:xfrm rot="10800000" flipV="1">
            <a:off x="37955413" y="31758632"/>
            <a:ext cx="10058400" cy="2590800"/>
          </a:xfrm>
          <a:prstGeom prst="rect">
            <a:avLst/>
          </a:prstGeom>
          <a:noFill/>
          <a:ln w="63500">
            <a:solidFill>
              <a:srgbClr val="381850"/>
            </a:solidFill>
            <a:miter lim="800000"/>
            <a:headEnd/>
            <a:tailEnd/>
          </a:ln>
        </p:spPr>
        <p:txBody>
          <a:bodyPr lIns="109728" tIns="109728" rIns="109728" bIns="109728" anchor="ctr">
            <a:prstTxWarp prst="textNoShape">
              <a:avLst/>
            </a:prstTxWarp>
          </a:bodyPr>
          <a:lstStyle/>
          <a:p>
            <a:pPr marL="514350" indent="-514350" defTabSz="914400"/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xxxxxxxxxxxxxxxxxxxxxxxxxxxxxxxxxxxxxxxxxxxxxxxxxxxxxxxxxxxxxxxxxxxxxxxxxxxxxxxxxxxxxxxxxxxxxxxxxxxxxxxxxxxxxxxxxxxxxxxxxxxxxxxxxxxxxxxxxxxxxxxxxxxxxx</a:t>
            </a:r>
          </a:p>
          <a:p>
            <a:pPr marL="514350" indent="-514350" defTabSz="914400"/>
            <a:endParaRPr lang="en-US" sz="2600">
              <a:cs typeface="Calibri" pitchFamily="-72" charset="0"/>
            </a:endParaRPr>
          </a:p>
        </p:txBody>
      </p:sp>
      <p:sp>
        <p:nvSpPr>
          <p:cNvPr id="15398" name="TextBox 47"/>
          <p:cNvSpPr txBox="1">
            <a:spLocks noChangeArrowheads="1"/>
          </p:cNvSpPr>
          <p:nvPr/>
        </p:nvSpPr>
        <p:spPr bwMode="auto">
          <a:xfrm rot="10800000" flipV="1">
            <a:off x="37947476" y="35824220"/>
            <a:ext cx="10058400" cy="1120775"/>
          </a:xfrm>
          <a:prstGeom prst="rect">
            <a:avLst/>
          </a:prstGeom>
          <a:noFill/>
          <a:ln w="63500">
            <a:solidFill>
              <a:srgbClr val="381850"/>
            </a:solidFill>
            <a:miter lim="800000"/>
            <a:headEnd/>
            <a:tailEnd/>
          </a:ln>
        </p:spPr>
        <p:txBody>
          <a:bodyPr lIns="109728" tIns="109728" rIns="109728" bIns="109728" anchor="ctr">
            <a:prstTxWarp prst="textNoShape">
              <a:avLst/>
            </a:prstTxWarp>
            <a:spAutoFit/>
          </a:bodyPr>
          <a:lstStyle/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xxxxxxxxxxxxxxxxxxxxxxxxxxxxxxxxxxxxxxxxxxxxxxxxx</a:t>
            </a:r>
          </a:p>
          <a:p>
            <a:r>
              <a:rPr lang="en-US" sz="2400">
                <a:ea typeface="Arial" pitchFamily="-72" charset="0"/>
                <a:cs typeface="Arial" pitchFamily="-72" charset="0"/>
              </a:rPr>
              <a:t>.</a:t>
            </a:r>
          </a:p>
        </p:txBody>
      </p:sp>
      <p:sp>
        <p:nvSpPr>
          <p:cNvPr id="15399" name="TextBox 25"/>
          <p:cNvSpPr txBox="1">
            <a:spLocks noChangeArrowheads="1"/>
          </p:cNvSpPr>
          <p:nvPr/>
        </p:nvSpPr>
        <p:spPr bwMode="auto">
          <a:xfrm>
            <a:off x="38031613" y="21090632"/>
            <a:ext cx="98298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Arial" pitchFamily="-72" charset="0"/>
                <a:cs typeface="Arial" pitchFamily="-72" charset="0"/>
              </a:rPr>
              <a:t>Fig. 5.</a:t>
            </a:r>
          </a:p>
          <a:p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</a:t>
            </a:r>
          </a:p>
        </p:txBody>
      </p:sp>
      <p:pic>
        <p:nvPicPr>
          <p:cNvPr id="15400" name="Picture 31"/>
          <p:cNvPicPr>
            <a:picLocks noChangeAspect="1" noChangeArrowheads="1"/>
          </p:cNvPicPr>
          <p:nvPr/>
        </p:nvPicPr>
        <p:blipFill>
          <a:blip r:embed="rId5"/>
          <a:srcRect b="3368"/>
          <a:stretch>
            <a:fillRect/>
          </a:stretch>
        </p:blipFill>
        <p:spPr bwMode="auto">
          <a:xfrm>
            <a:off x="38260213" y="22233632"/>
            <a:ext cx="9528175" cy="736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37955413" y="20938232"/>
            <a:ext cx="10058400" cy="89154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5402" name="Group 45"/>
          <p:cNvGrpSpPr>
            <a:grpSpLocks/>
          </p:cNvGrpSpPr>
          <p:nvPr/>
        </p:nvGrpSpPr>
        <p:grpSpPr bwMode="auto">
          <a:xfrm>
            <a:off x="1303213" y="16823432"/>
            <a:ext cx="15544800" cy="7239000"/>
            <a:chOff x="1333500" y="16306800"/>
            <a:chExt cx="15544801" cy="7239000"/>
          </a:xfrm>
        </p:grpSpPr>
        <p:sp>
          <p:nvSpPr>
            <p:cNvPr id="15411" name="TextBox 25"/>
            <p:cNvSpPr txBox="1">
              <a:spLocks noChangeArrowheads="1"/>
            </p:cNvSpPr>
            <p:nvPr/>
          </p:nvSpPr>
          <p:spPr bwMode="auto">
            <a:xfrm rot="10800000" flipV="1">
              <a:off x="1333501" y="16383000"/>
              <a:ext cx="155448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92" tIns="45696" rIns="91392" bIns="45696">
              <a:prstTxWarp prst="textNoShape">
                <a:avLst/>
              </a:prstTxWarp>
            </a:bodyPr>
            <a:lstStyle/>
            <a:p>
              <a:r>
                <a:rPr lang="en-US" sz="2800" b="1">
                  <a:ea typeface="Arial" pitchFamily="-72" charset="0"/>
                  <a:cs typeface="Arial" pitchFamily="-72" charset="0"/>
                </a:rPr>
                <a:t>Fig. 1. </a:t>
              </a:r>
              <a:r>
                <a:rPr lang="en-US" sz="3100">
                  <a:ea typeface="Arial" pitchFamily="-72" charset="0"/>
                  <a:cs typeface="Arial" pitchFamily="-72" charset="0"/>
                </a:rPr>
                <a:t>xxxxxxxxxxxxxxxxxxxxxxxxxxxxxxxxxxxxxxxxxxxxxxxxxxxxxxxxxxxxxxxxxxxx </a:t>
              </a:r>
            </a:p>
          </p:txBody>
        </p:sp>
        <p:grpSp>
          <p:nvGrpSpPr>
            <p:cNvPr id="15412" name="Group 43"/>
            <p:cNvGrpSpPr>
              <a:grpSpLocks/>
            </p:cNvGrpSpPr>
            <p:nvPr/>
          </p:nvGrpSpPr>
          <p:grpSpPr bwMode="auto">
            <a:xfrm>
              <a:off x="3733800" y="17025257"/>
              <a:ext cx="10744200" cy="6139543"/>
              <a:chOff x="3048000" y="17177657"/>
              <a:chExt cx="10744200" cy="6139543"/>
            </a:xfrm>
          </p:grpSpPr>
          <p:pic>
            <p:nvPicPr>
              <p:cNvPr id="15414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 l="6944" t="10001" r="5556"/>
              <a:stretch>
                <a:fillRect/>
              </a:stretch>
            </p:blipFill>
            <p:spPr bwMode="auto">
              <a:xfrm>
                <a:off x="3048000" y="17177657"/>
                <a:ext cx="10744200" cy="61395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15" name="TextBox 48"/>
              <p:cNvSpPr txBox="1">
                <a:spLocks noChangeArrowheads="1"/>
              </p:cNvSpPr>
              <p:nvPr/>
            </p:nvSpPr>
            <p:spPr bwMode="auto">
              <a:xfrm>
                <a:off x="6619875" y="18166676"/>
                <a:ext cx="1980575" cy="702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Calibri" pitchFamily="-72" charset="0"/>
                  </a:rPr>
                  <a:t>Students</a:t>
                </a:r>
                <a:endParaRPr lang="en-US" sz="1400" b="1">
                  <a:solidFill>
                    <a:schemeClr val="bg1"/>
                  </a:solidFill>
                  <a:latin typeface="Calibri" pitchFamily="-72" charset="0"/>
                </a:endParaRPr>
              </a:p>
            </p:txBody>
          </p:sp>
          <p:sp>
            <p:nvSpPr>
              <p:cNvPr id="15416" name="TextBox 54"/>
              <p:cNvSpPr txBox="1">
                <a:spLocks noChangeArrowheads="1"/>
              </p:cNvSpPr>
              <p:nvPr/>
            </p:nvSpPr>
            <p:spPr bwMode="auto">
              <a:xfrm>
                <a:off x="8858250" y="20452676"/>
                <a:ext cx="1980576" cy="702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Calibri" pitchFamily="-72" charset="0"/>
                  </a:rPr>
                  <a:t>Students</a:t>
                </a:r>
                <a:endParaRPr lang="en-US" sz="1400" b="1">
                  <a:solidFill>
                    <a:schemeClr val="bg1"/>
                  </a:solidFill>
                  <a:latin typeface="Calibri" pitchFamily="-72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333500" y="16306800"/>
              <a:ext cx="15544801" cy="7239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5403" name="Group 53"/>
          <p:cNvGrpSpPr>
            <a:grpSpLocks/>
          </p:cNvGrpSpPr>
          <p:nvPr/>
        </p:nvGrpSpPr>
        <p:grpSpPr bwMode="auto">
          <a:xfrm>
            <a:off x="20886613" y="18195032"/>
            <a:ext cx="11049000" cy="7391400"/>
            <a:chOff x="21336000" y="17894190"/>
            <a:chExt cx="11277600" cy="7632810"/>
          </a:xfrm>
        </p:grpSpPr>
        <p:pic>
          <p:nvPicPr>
            <p:cNvPr id="15409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1336000" y="17894190"/>
              <a:ext cx="11277600" cy="7632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410" name="TextBox 25"/>
            <p:cNvSpPr txBox="1">
              <a:spLocks noChangeArrowheads="1"/>
            </p:cNvSpPr>
            <p:nvPr/>
          </p:nvSpPr>
          <p:spPr bwMode="auto">
            <a:xfrm>
              <a:off x="21569330" y="18069600"/>
              <a:ext cx="10815801" cy="5836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91392" tIns="45696" rIns="91392" bIns="45696"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ea typeface="Arial" pitchFamily="-72" charset="0"/>
                  <a:cs typeface="Arial" pitchFamily="-72" charset="0"/>
                </a:rPr>
                <a:t>Fig. 2. </a:t>
              </a:r>
              <a:r>
                <a:rPr lang="en-US" sz="3100">
                  <a:ea typeface="Arial" pitchFamily="-72" charset="0"/>
                  <a:cs typeface="Arial" pitchFamily="-72" charset="0"/>
                </a:rPr>
                <a:t>xxxxxxxxxxxxxxxxxxxxxxxxxxxxxxxxxxxxxxxxxxxx</a:t>
              </a:r>
            </a:p>
          </p:txBody>
        </p:sp>
      </p:grpSp>
      <p:pic>
        <p:nvPicPr>
          <p:cNvPr id="1540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534813" y="29625032"/>
            <a:ext cx="11687175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05" name="TextBox 25"/>
          <p:cNvSpPr txBox="1">
            <a:spLocks noChangeArrowheads="1"/>
          </p:cNvSpPr>
          <p:nvPr/>
        </p:nvSpPr>
        <p:spPr bwMode="auto">
          <a:xfrm>
            <a:off x="17838613" y="28253432"/>
            <a:ext cx="10439400" cy="565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Arial" pitchFamily="-72" charset="0"/>
                <a:cs typeface="Arial" pitchFamily="-72" charset="0"/>
              </a:rPr>
              <a:t>Fig. 3. </a:t>
            </a:r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</a:t>
            </a:r>
          </a:p>
        </p:txBody>
      </p:sp>
      <p:sp>
        <p:nvSpPr>
          <p:cNvPr id="15406" name="TextBox 25"/>
          <p:cNvSpPr txBox="1">
            <a:spLocks noChangeArrowheads="1"/>
          </p:cNvSpPr>
          <p:nvPr/>
        </p:nvSpPr>
        <p:spPr bwMode="auto">
          <a:xfrm>
            <a:off x="25687213" y="29710757"/>
            <a:ext cx="11430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>
                <a:ea typeface="Arial" pitchFamily="-72" charset="0"/>
                <a:cs typeface="Arial" pitchFamily="-72" charset="0"/>
              </a:rPr>
              <a:t>Fig 4. </a:t>
            </a:r>
            <a:r>
              <a:rPr lang="en-US" sz="3100">
                <a:ea typeface="Arial" pitchFamily="-72" charset="0"/>
                <a:cs typeface="Arial" pitchFamily="-72" charset="0"/>
              </a:rPr>
              <a:t>xxxxxxxxxxxxxxxxxxxxxxxxxxxxxxxxxxxxxxxxxxxx</a:t>
            </a:r>
          </a:p>
        </p:txBody>
      </p:sp>
      <p:sp>
        <p:nvSpPr>
          <p:cNvPr id="59" name="Rectangle 49"/>
          <p:cNvSpPr>
            <a:spLocks noChangeArrowheads="1"/>
          </p:cNvSpPr>
          <p:nvPr/>
        </p:nvSpPr>
        <p:spPr bwMode="auto">
          <a:xfrm>
            <a:off x="32011813" y="30310832"/>
            <a:ext cx="4876800" cy="2216150"/>
          </a:xfrm>
          <a:prstGeom prst="rect">
            <a:avLst/>
          </a:prstGeom>
          <a:solidFill>
            <a:srgbClr val="FFFFFF">
              <a:alpha val="85000"/>
            </a:srgb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>
              <a:defRPr/>
            </a:pPr>
            <a:r>
              <a:rPr lang="en-US" sz="2300" dirty="0">
                <a:latin typeface="Arial" charset="0"/>
                <a:ea typeface="+mn-ea"/>
                <a:cs typeface="Arial" charset="0"/>
              </a:rPr>
              <a:t>Other Disadvantages:</a:t>
            </a:r>
          </a:p>
          <a:p>
            <a:pPr marL="639763" lvl="1" indent="0">
              <a:buFont typeface="Arial" charset="0"/>
              <a:buChar char="•"/>
              <a:defRPr/>
            </a:pPr>
            <a:r>
              <a:rPr lang="en-US" sz="2300" dirty="0">
                <a:latin typeface="Arial" charset="0"/>
                <a:ea typeface="+mn-ea"/>
                <a:cs typeface="Arial" charset="0"/>
              </a:rPr>
              <a:t>Harder to find specific info</a:t>
            </a:r>
          </a:p>
          <a:p>
            <a:pPr marL="639763" lvl="1" indent="0">
              <a:buFont typeface="Arial" charset="0"/>
              <a:buChar char="•"/>
              <a:defRPr/>
            </a:pPr>
            <a:r>
              <a:rPr lang="en-US" sz="2300" dirty="0">
                <a:latin typeface="Arial" charset="0"/>
                <a:ea typeface="+mn-ea"/>
                <a:cs typeface="Arial" charset="0"/>
              </a:rPr>
              <a:t>Lower quality of images</a:t>
            </a:r>
          </a:p>
          <a:p>
            <a:pPr marL="639763" lvl="1" indent="0">
              <a:buFont typeface="Arial" charset="0"/>
              <a:buChar char="•"/>
              <a:defRPr/>
            </a:pPr>
            <a:r>
              <a:rPr lang="en-US" sz="2300" dirty="0">
                <a:latin typeface="Arial" charset="0"/>
                <a:ea typeface="+mn-ea"/>
                <a:cs typeface="Arial" charset="0"/>
              </a:rPr>
              <a:t>Not sure</a:t>
            </a:r>
          </a:p>
          <a:p>
            <a:pPr marL="639763" lvl="1" indent="0">
              <a:buFont typeface="Arial" charset="0"/>
              <a:buChar char="•"/>
              <a:defRPr/>
            </a:pPr>
            <a:r>
              <a:rPr lang="en-US" sz="2300" dirty="0">
                <a:latin typeface="Arial" charset="0"/>
                <a:ea typeface="+mn-ea"/>
                <a:cs typeface="Arial" charset="0"/>
              </a:rPr>
              <a:t>Adjusting to new study style</a:t>
            </a:r>
          </a:p>
          <a:p>
            <a:pPr marL="639763" lvl="1" indent="0">
              <a:buFont typeface="Arial" charset="0"/>
              <a:buChar char="•"/>
              <a:defRPr/>
            </a:pPr>
            <a:r>
              <a:rPr lang="en-US" sz="2300" dirty="0">
                <a:latin typeface="Arial" charset="0"/>
                <a:ea typeface="+mn-ea"/>
                <a:cs typeface="Arial" charset="0"/>
              </a:rPr>
              <a:t>Need electrical outlet</a:t>
            </a:r>
          </a:p>
        </p:txBody>
      </p:sp>
      <p:sp>
        <p:nvSpPr>
          <p:cNvPr id="60" name="Rectangle 48"/>
          <p:cNvSpPr>
            <a:spLocks noChangeArrowheads="1"/>
          </p:cNvSpPr>
          <p:nvPr/>
        </p:nvSpPr>
        <p:spPr bwMode="auto">
          <a:xfrm>
            <a:off x="21115213" y="32487295"/>
            <a:ext cx="4267200" cy="1938337"/>
          </a:xfrm>
          <a:prstGeom prst="rect">
            <a:avLst/>
          </a:prstGeom>
          <a:solidFill>
            <a:schemeClr val="bg1">
              <a:alpha val="83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  <a:ea typeface="+mn-ea"/>
                <a:cs typeface="Arial" charset="0"/>
              </a:rPr>
              <a:t>Other Advantages:</a:t>
            </a:r>
          </a:p>
          <a:p>
            <a:pPr marL="730250" lvl="1" indent="0">
              <a:buFont typeface="Arial" charset="0"/>
              <a:buChar char="•"/>
              <a:defRPr/>
            </a:pPr>
            <a:r>
              <a:rPr lang="en-US" sz="2400" dirty="0">
                <a:latin typeface="Arial" charset="0"/>
                <a:ea typeface="+mn-ea"/>
                <a:cs typeface="Arial" charset="0"/>
              </a:rPr>
              <a:t>Environmentally friendly</a:t>
            </a:r>
          </a:p>
          <a:p>
            <a:pPr marL="730250" lvl="1" indent="0">
              <a:buFont typeface="Arial" charset="0"/>
              <a:buChar char="•"/>
              <a:defRPr/>
            </a:pPr>
            <a:r>
              <a:rPr lang="en-US" sz="2400" dirty="0">
                <a:latin typeface="Arial" charset="0"/>
                <a:ea typeface="+mn-ea"/>
                <a:cs typeface="Arial" charset="0"/>
              </a:rPr>
              <a:t>Increase text size</a:t>
            </a:r>
          </a:p>
          <a:p>
            <a:pPr marL="730250" lvl="1" indent="0">
              <a:buFont typeface="Arial" charset="0"/>
              <a:buChar char="•"/>
              <a:defRPr/>
            </a:pPr>
            <a:r>
              <a:rPr lang="en-US" sz="2400" dirty="0">
                <a:latin typeface="Arial" charset="0"/>
                <a:ea typeface="+mn-ea"/>
                <a:cs typeface="Arial" charset="0"/>
              </a:rPr>
              <a:t>Copy and paste images</a:t>
            </a:r>
          </a:p>
          <a:p>
            <a:pPr marL="730250" lvl="1" indent="0">
              <a:buFont typeface="Arial" charset="0"/>
              <a:buChar char="•"/>
              <a:defRPr/>
            </a:pPr>
            <a:r>
              <a:rPr lang="en-US" sz="2400" dirty="0">
                <a:latin typeface="Arial" charset="0"/>
                <a:ea typeface="+mn-ea"/>
                <a:cs typeface="Arial" charset="0"/>
              </a:rPr>
              <a:t>Improved graphics</a:t>
            </a:r>
          </a:p>
        </p:txBody>
      </p:sp>
      <p:pic>
        <p:nvPicPr>
          <p:cNvPr id="4" name="Picture 3" descr="LSUHealthLogoCompact.t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8" y="1056384"/>
            <a:ext cx="10515600" cy="4261104"/>
          </a:xfrm>
          <a:prstGeom prst="rect">
            <a:avLst/>
          </a:prstGeom>
        </p:spPr>
      </p:pic>
      <p:sp>
        <p:nvSpPr>
          <p:cNvPr id="44" name="Rectangle 33"/>
          <p:cNvSpPr>
            <a:spLocks noChangeArrowheads="1"/>
          </p:cNvSpPr>
          <p:nvPr/>
        </p:nvSpPr>
        <p:spPr bwMode="auto">
          <a:xfrm>
            <a:off x="44563008" y="2136504"/>
            <a:ext cx="3886200" cy="480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dirty="0">
                <a:ln w="19050" cmpd="sng">
                  <a:solidFill>
                    <a:schemeClr val="accent4">
                      <a:lumMod val="50000"/>
                    </a:schemeClr>
                  </a:solidFill>
                </a:ln>
              </a:rPr>
              <a:t>Photo</a:t>
            </a:r>
          </a:p>
        </p:txBody>
      </p:sp>
      <p:sp>
        <p:nvSpPr>
          <p:cNvPr id="46" name="TextBox 151"/>
          <p:cNvSpPr txBox="1">
            <a:spLocks noChangeArrowheads="1"/>
          </p:cNvSpPr>
          <p:nvPr/>
        </p:nvSpPr>
        <p:spPr bwMode="auto">
          <a:xfrm>
            <a:off x="44563008" y="624336"/>
            <a:ext cx="3886200" cy="1323975"/>
          </a:xfrm>
          <a:prstGeom prst="rect">
            <a:avLst/>
          </a:prstGeom>
          <a:solidFill>
            <a:srgbClr val="C8901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</a:rPr>
              <a:t>#</a:t>
            </a:r>
            <a:r>
              <a:rPr lang="en-US" sz="8000" dirty="0">
                <a:solidFill>
                  <a:schemeClr val="bg1"/>
                </a:solidFill>
              </a:rPr>
              <a:t>1234</a:t>
            </a:r>
          </a:p>
        </p:txBody>
      </p:sp>
      <p:pic>
        <p:nvPicPr>
          <p:cNvPr id="9" name="Picture 8" descr="COE.Logo1255.2685.t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320" y="624336"/>
            <a:ext cx="5495544" cy="4066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139</Words>
  <Application>Microsoft Macintosh PowerPoint</Application>
  <PresentationFormat>Custom</PresentationFormat>
  <Paragraphs>62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LSU Health Sciences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pcaba2</dc:creator>
  <cp:lastModifiedBy>Susannah Richard</cp:lastModifiedBy>
  <cp:revision>93</cp:revision>
  <dcterms:created xsi:type="dcterms:W3CDTF">2009-12-17T16:19:30Z</dcterms:created>
  <dcterms:modified xsi:type="dcterms:W3CDTF">2013-02-21T18:19:52Z</dcterms:modified>
</cp:coreProperties>
</file>